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7" autoAdjust="0"/>
    <p:restoredTop sz="94660"/>
  </p:normalViewPr>
  <p:slideViewPr>
    <p:cSldViewPr>
      <p:cViewPr>
        <p:scale>
          <a:sx n="123" d="100"/>
          <a:sy n="123" d="100"/>
        </p:scale>
        <p:origin x="-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</a:t>
          </a:r>
          <a:r>
            <a:rPr lang="es-MX" b="1" u="sng" dirty="0" smtClean="0">
              <a:solidFill>
                <a:schemeClr val="tx1"/>
              </a:solidFill>
            </a:rPr>
            <a:t>$65,833.33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</a:t>
          </a:r>
          <a:r>
            <a:rPr lang="es-MX" b="1" u="sng" dirty="0" smtClean="0">
              <a:solidFill>
                <a:schemeClr val="tx1"/>
              </a:solidFill>
            </a:rPr>
            <a:t>$65,833.33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</a:t>
          </a:r>
          <a:r>
            <a:rPr lang="es-MX" b="1" u="sng" dirty="0" smtClean="0">
              <a:solidFill>
                <a:schemeClr val="tx1"/>
              </a:solidFill>
            </a:rPr>
            <a:t>$109,824.33 </a:t>
          </a:r>
          <a:r>
            <a:rPr lang="es-MX" b="1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>
              <a:solidFill>
                <a:schemeClr val="tx1"/>
              </a:solidFill>
            </a:rPr>
            <a:t>Tesorero Municipal </a:t>
          </a:r>
          <a:r>
            <a:rPr lang="es-MX" sz="1500" b="1" u="sng" kern="1200" dirty="0" smtClean="0">
              <a:solidFill>
                <a:schemeClr val="tx1"/>
              </a:solidFill>
            </a:rPr>
            <a:t>$65,833.33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>
              <a:solidFill>
                <a:schemeClr val="tx1"/>
              </a:solidFill>
            </a:rPr>
            <a:t>Contralor Municipal </a:t>
          </a:r>
          <a:r>
            <a:rPr lang="es-MX" sz="1500" b="1" u="sng" kern="1200" dirty="0" smtClean="0">
              <a:solidFill>
                <a:schemeClr val="tx1"/>
              </a:solidFill>
            </a:rPr>
            <a:t>$65,833.33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>
              <a:solidFill>
                <a:schemeClr val="tx1"/>
              </a:solidFill>
            </a:rPr>
            <a:t>Presidente Municipal </a:t>
          </a:r>
          <a:r>
            <a:rPr lang="es-MX" sz="1500" b="1" u="sng" kern="1200" dirty="0" smtClean="0">
              <a:solidFill>
                <a:schemeClr val="tx1"/>
              </a:solidFill>
            </a:rPr>
            <a:t>$109,824.33 </a:t>
          </a:r>
          <a:r>
            <a:rPr lang="es-MX" sz="1500" b="1" kern="1200" dirty="0">
              <a:solidFill>
                <a:schemeClr val="tx1"/>
              </a:solidFill>
            </a:rPr>
            <a:t>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cai.org.mx/ipo/dependencia.php?dep=83" TargetMode="External"/><Relationship Id="rId2" Type="http://schemas.openxmlformats.org/officeDocument/2006/relationships/hyperlink" Target="https://web.nuevarosita.gob.mx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SAN JUAN DE SABINAS,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2024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67524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$72,575,580.17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$24,427,878.73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$87,947,932.56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$25,719,000.00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$3,060,000.00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$20,622,747.44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$13,906,490.74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$248,259,629.64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xmlns="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xmlns="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xmlns="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xmlns="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xmlns="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xmlns="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xmlns="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57260303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 smtClean="0">
                <a:solidFill>
                  <a:schemeClr val="tx1"/>
                </a:solidFill>
              </a:rPr>
              <a:t>29 </a:t>
            </a:r>
            <a:r>
              <a:rPr lang="es-MX" b="1" dirty="0" smtClean="0">
                <a:solidFill>
                  <a:schemeClr val="tx1"/>
                </a:solidFill>
              </a:rPr>
              <a:t>policías </a:t>
            </a:r>
            <a:r>
              <a:rPr lang="es-MX" b="1" dirty="0">
                <a:solidFill>
                  <a:schemeClr val="tx1"/>
                </a:solidFill>
              </a:rPr>
              <a:t>municipales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xmlns="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 smtClean="0">
                <a:solidFill>
                  <a:schemeClr val="tx1"/>
                </a:solidFill>
              </a:rPr>
              <a:t>593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xmlns="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xmlns="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xmlns="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xmlns="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xmlns="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xmlns="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xmlns="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xmlns="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xmlns="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xmlns="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xmlns="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xmlns="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xmlns="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MX" sz="16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s-MX" sz="1600" b="1" dirty="0">
                <a:solidFill>
                  <a:schemeClr val="tx1"/>
                </a:solidFill>
                <a:hlinkClick r:id="rId2"/>
              </a:rPr>
              <a:t>://web.nuevarosita.gob.mx</a:t>
            </a:r>
            <a:r>
              <a:rPr lang="es-MX" sz="1600" b="1" dirty="0" smtClean="0">
                <a:solidFill>
                  <a:schemeClr val="tx1"/>
                </a:solidFill>
                <a:hlinkClick r:id="rId2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www2.icai.org.mx/ipo/dependencia.php?dep=83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xmlns="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692696"/>
            <a:ext cx="9159389" cy="1944216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2024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2022-2024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SAN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JUAN DE SABINAS,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xmlns="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xmlns="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81854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$17,617,517.91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$69,167,588.56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$196,575.57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$2,576,826.20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$147,551,121.40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$11,150,000.00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$248,259,629.64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97892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$248,259,629.64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$248,259,659.64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xmlns="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xmlns="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xmlns="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xmlns="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xmlns="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xmlns="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xmlns="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xmlns="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xmlns="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xmlns="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xmlns="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xmlns="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xmlns="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xmlns="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xmlns="" id="{37B8871C-7E69-4289-8364-CCEE3E5CC19A}"/>
              </a:ext>
            </a:extLst>
          </p:cNvPr>
          <p:cNvGrpSpPr/>
          <p:nvPr/>
        </p:nvGrpSpPr>
        <p:grpSpPr>
          <a:xfrm>
            <a:off x="1763688" y="4736782"/>
            <a:ext cx="1800200" cy="172890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xmlns="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xmlns="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xmlns="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xmlns="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xmlns="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xmlns="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xmlns="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xmlns="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xmlns="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xmlns="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3109FCC7-66E9-739C-0851-1CA7D01CD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58401"/>
              </p:ext>
            </p:extLst>
          </p:nvPr>
        </p:nvGraphicFramePr>
        <p:xfrm>
          <a:off x="931640" y="157777"/>
          <a:ext cx="4320480" cy="651497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26971025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556583992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UNIDADES</a:t>
                      </a:r>
                      <a:r>
                        <a:rPr lang="es-MX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ADMINISTRATIVAS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762643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$11,820,487.78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64857264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CABILDO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$7,936,250.00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281083074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DEL AYUNTAMIENTO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$7,622,000.00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6765629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 MUNICIPAL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$112,256,383.22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76479454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SERVICIOS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PUBLICOS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$41,673,341.22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319914715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SEGURIDAD PUBLICA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$14,448,665.78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7139019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INCLUSION Y DESARROLLO SOCIAL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$7,823,508.04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300881144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DEL CATASTRO Y SU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DEMARCACION TERRITORIAL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$1,250,000.00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600348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DESARROLLO RURAL Y MEDIO AMBIENTE MUNICIPAL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$2,766,530.76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377442649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INFRAESTRUCTURA Y DESARROLLO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URBANO Y MOVILIDAD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$23,772,747.44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7819504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DIF. MUNICIPAL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$6,555,240.00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103027996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CONTRALORIA MUNICIPAL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$1,350,000.00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385430217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COMUNICACIÓN SOCIAL E IMAGEN INSTITUCIONAL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$7,460,475.40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397750149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DIRECCION DE DESARROLLO ECONOMICO Y TURISMO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$1,524,000.00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:a16="http://schemas.microsoft.com/office/drawing/2014/main" xmlns="" val="3539894883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$248,259,629.64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34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15121</TotalTime>
  <Words>1285</Words>
  <Application>Microsoft Office PowerPoint</Application>
  <PresentationFormat>Presentación en pantalla (4:3)</PresentationFormat>
  <Paragraphs>154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HP200G4A 1</cp:lastModifiedBy>
  <cp:revision>229</cp:revision>
  <dcterms:created xsi:type="dcterms:W3CDTF">2014-07-21T19:40:48Z</dcterms:created>
  <dcterms:modified xsi:type="dcterms:W3CDTF">2024-02-15T22:36:08Z</dcterms:modified>
</cp:coreProperties>
</file>