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7" autoAdjust="0"/>
    <p:restoredTop sz="94660"/>
  </p:normalViewPr>
  <p:slideViewPr>
    <p:cSldViewPr>
      <p:cViewPr varScale="1">
        <p:scale>
          <a:sx n="116" d="100"/>
          <a:sy n="116" d="100"/>
        </p:scale>
        <p:origin x="-19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</a:t>
          </a:r>
          <a:r>
            <a:rPr lang="es-MX" b="1" u="sng" dirty="0">
              <a:solidFill>
                <a:schemeClr val="tx1"/>
              </a:solidFill>
            </a:rPr>
            <a:t>$59,712.00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</a:t>
          </a:r>
          <a:r>
            <a:rPr lang="es-MX" b="1" u="sng" dirty="0">
              <a:solidFill>
                <a:schemeClr val="tx1"/>
              </a:solidFill>
            </a:rPr>
            <a:t>$52,650.00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</a:t>
          </a:r>
          <a:r>
            <a:rPr lang="es-MX" b="1" u="sng" dirty="0">
              <a:solidFill>
                <a:schemeClr val="tx1"/>
              </a:solidFill>
            </a:rPr>
            <a:t>$109,824.33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tx1"/>
              </a:solidFill>
            </a:rPr>
            <a:t>Tesorero Municipal </a:t>
          </a:r>
          <a:r>
            <a:rPr lang="es-MX" sz="1500" b="1" u="sng" kern="1200" dirty="0">
              <a:solidFill>
                <a:schemeClr val="tx1"/>
              </a:solidFill>
            </a:rPr>
            <a:t>$59,712.00 </a:t>
          </a:r>
          <a:r>
            <a:rPr lang="es-MX" sz="1500" b="1" kern="1200" dirty="0">
              <a:solidFill>
                <a:schemeClr val="tx1"/>
              </a:solidFill>
            </a:rPr>
            <a:t>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tx1"/>
              </a:solidFill>
            </a:rPr>
            <a:t>Contralor Municipal </a:t>
          </a:r>
          <a:r>
            <a:rPr lang="es-MX" sz="1500" b="1" u="sng" kern="1200" dirty="0">
              <a:solidFill>
                <a:schemeClr val="tx1"/>
              </a:solidFill>
            </a:rPr>
            <a:t>$52,650.00 </a:t>
          </a:r>
          <a:r>
            <a:rPr lang="es-MX" sz="1500" b="1" kern="1200" dirty="0">
              <a:solidFill>
                <a:schemeClr val="tx1"/>
              </a:solidFill>
            </a:rPr>
            <a:t>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tx1"/>
              </a:solidFill>
            </a:rPr>
            <a:t>Presidente Municipal </a:t>
          </a:r>
          <a:r>
            <a:rPr lang="es-MX" sz="1500" b="1" u="sng" kern="1200" dirty="0">
              <a:solidFill>
                <a:schemeClr val="tx1"/>
              </a:solidFill>
            </a:rPr>
            <a:t>$109,824.33 </a:t>
          </a:r>
          <a:r>
            <a:rPr lang="es-MX" sz="1500" b="1" kern="1200" dirty="0">
              <a:solidFill>
                <a:schemeClr val="tx1"/>
              </a:solidFill>
            </a:rPr>
            <a:t>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22/02/2023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SAN JUAN DE SABINAS,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2023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9798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$63,181,898.37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$22,010,381.81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$88,643,404.10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$24,765,731.12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$7,615,000.00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$18,933,177.14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$13,465,066.48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$238,614,659.02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65197267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>
                <a:solidFill>
                  <a:schemeClr val="tx1"/>
                </a:solidFill>
              </a:rPr>
              <a:t>39</a:t>
            </a:r>
            <a:r>
              <a:rPr lang="es-MX" b="1" dirty="0">
                <a:solidFill>
                  <a:schemeClr val="tx1"/>
                </a:solidFill>
              </a:rPr>
              <a:t> policías municipales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>
                <a:solidFill>
                  <a:schemeClr val="tx1"/>
                </a:solidFill>
              </a:rPr>
              <a:t>596</a:t>
            </a:r>
            <a:r>
              <a:rPr lang="es-MX" b="1" dirty="0">
                <a:solidFill>
                  <a:schemeClr val="tx1"/>
                </a:solidFill>
              </a:rPr>
              <a:t> 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</a:t>
            </a:r>
            <a:r>
              <a:rPr lang="es-MX" sz="1600" b="1" u="sng" dirty="0">
                <a:solidFill>
                  <a:srgbClr val="0070C0"/>
                </a:solidFill>
              </a:rPr>
              <a:t>https://web.nuevarosita.gob.mx/</a:t>
            </a:r>
          </a:p>
          <a:p>
            <a:pPr algn="just">
              <a:lnSpc>
                <a:spcPct val="150000"/>
              </a:lnSpc>
            </a:pPr>
            <a:r>
              <a:rPr lang="es-MX" sz="1600" b="1" u="sng" dirty="0">
                <a:solidFill>
                  <a:srgbClr val="0070C0"/>
                </a:solidFill>
              </a:rPr>
              <a:t>-http://www2.icai.org.mx/ipo/dependencia.php?dep=83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2023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2022-2024 – SAN JUAN DE SABINAS,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95429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LOS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$22,692,615.13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$67,731,897.85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$246,278.31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$2,151,595.01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$134,638,272.72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$11,154,000.00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$238,614,659.02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92340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$238,614,659.02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$238,614,659.02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00901"/>
              </p:ext>
            </p:extLst>
          </p:nvPr>
        </p:nvGraphicFramePr>
        <p:xfrm>
          <a:off x="1013346" y="729604"/>
          <a:ext cx="4320480" cy="459481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UNIDADES</a:t>
                      </a:r>
                      <a:r>
                        <a:rPr lang="es-MX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ADMINISTRATIVAS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4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Infraestructura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$22,081,839.92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$113,376,066.67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Ayuntamiento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$5,755,000.00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Pública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$12,683,981.34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Cabildo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$7,308,777.69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Catastro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la Demarcación Territorial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$1,205,941.61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Públicos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$38,223,093.50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Inclusión y Desarrollo Social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$7,136,113.04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Presidencia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$11,829,035.98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Dif. Municipal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$6,055,240.00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Comunicación Social e Imagen Institucional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$7,884,722.50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Económico y Turismo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$1,424,000.00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$1,084,316.01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Rural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$2,566,530.76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$238,614,659.02</a:t>
                      </a: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1763688" y="4736782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15122</TotalTime>
  <Words>1267</Words>
  <Application>Microsoft Office PowerPoint</Application>
  <PresentationFormat>Presentación en pantalla (4:3)</PresentationFormat>
  <Paragraphs>154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HP200G4A 1</cp:lastModifiedBy>
  <cp:revision>227</cp:revision>
  <dcterms:created xsi:type="dcterms:W3CDTF">2014-07-21T19:40:48Z</dcterms:created>
  <dcterms:modified xsi:type="dcterms:W3CDTF">2023-02-22T19:23:35Z</dcterms:modified>
</cp:coreProperties>
</file>