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7" autoAdjust="0"/>
    <p:restoredTop sz="94660"/>
  </p:normalViewPr>
  <p:slideViewPr>
    <p:cSldViewPr>
      <p:cViewPr varScale="1">
        <p:scale>
          <a:sx n="114" d="100"/>
          <a:sy n="114" d="100"/>
        </p:scale>
        <p:origin x="19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$54,620.00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$18,800.00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$69,200.00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Tesorero Municipal $54,620.00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Contralor Municipal $18,800.00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Presidente Municipal $69,200.00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SAN JUAN DE SABINAS,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2022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82429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$63,767,279.73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$21,545,836.65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$33,257,443.00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$20,569,156.96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$939,398.34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$5,291,077.75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$6,960,808.03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$152,331,000.46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24844047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18 policías municipales y 4 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414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</a:t>
            </a:r>
            <a:r>
              <a:rPr lang="es-MX" sz="1600" u="sng" dirty="0">
                <a:solidFill>
                  <a:srgbClr val="0070C0"/>
                </a:solidFill>
              </a:rPr>
              <a:t>http://www2.icai.org.mx/ipo/dependencia.php?dep=83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</a:t>
            </a:r>
            <a:r>
              <a:rPr lang="es-MX" sz="1600" u="sng" dirty="0">
                <a:solidFill>
                  <a:srgbClr val="0070C0"/>
                </a:solidFill>
              </a:rPr>
              <a:t>https://nuevarosita.gob.mx/</a:t>
            </a:r>
            <a:r>
              <a:rPr lang="es-MX" sz="1600" u="sng" dirty="0" err="1">
                <a:solidFill>
                  <a:srgbClr val="0070C0"/>
                </a:solidFill>
              </a:rPr>
              <a:t>ayuntamiento.php?qry</a:t>
            </a:r>
            <a:r>
              <a:rPr lang="es-MX" sz="1600" u="sng" dirty="0">
                <a:solidFill>
                  <a:srgbClr val="0070C0"/>
                </a:solidFill>
              </a:rPr>
              <a:t>=transparencia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s-MX" sz="1400" b="1" i="1" dirty="0">
                <a:solidFill>
                  <a:srgbClr val="FF0000"/>
                </a:solidFill>
              </a:rPr>
              <a:t>(Poner aquí los link(s) de la(s) página(s) del Municipio)</a:t>
            </a:r>
            <a:endParaRPr lang="es-MX" sz="14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2016224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2022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2019-2021 – SAN JUAN DE SABINAS,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78219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$17,893,624.88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$20,825,514.24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$155,589.97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$2,568,676.73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$110,887,594.64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$152,331,000.46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39335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$152,331,000.46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$152,331,000.46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24263"/>
              </p:ext>
            </p:extLst>
          </p:nvPr>
        </p:nvGraphicFramePr>
        <p:xfrm>
          <a:off x="1013346" y="729604"/>
          <a:ext cx="4320480" cy="30822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</a:t>
                      </a:r>
                      <a:r>
                        <a:rPr lang="es-MX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ADMINISTRATIVAS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Públicas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$10,616,089.26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$51,445,535.96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Ayuntamiento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$3,792,508.10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Pública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$11,683,981.34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Cabildo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$7,308,777.69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Generales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$47,042,034.04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Ecología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Social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$6,336,113.04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$11,834,114.26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$605,316.01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Rural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$1,666,530.76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$152,331,000.46</a:t>
                      </a: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15507</TotalTime>
  <Words>1284</Words>
  <Application>Microsoft Office PowerPoint</Application>
  <PresentationFormat>Presentación en pantalla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Usuario4</cp:lastModifiedBy>
  <cp:revision>232</cp:revision>
  <dcterms:created xsi:type="dcterms:W3CDTF">2014-07-21T19:40:48Z</dcterms:created>
  <dcterms:modified xsi:type="dcterms:W3CDTF">2021-11-30T21:57:36Z</dcterms:modified>
</cp:coreProperties>
</file>